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9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0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596E-0842-4785-9364-6982B2868D37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2F3E-D3A9-4AAA-9E0F-63122C9A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7171" name="Picture 3" descr="C:\Users\ASUS\Desktop\MEDIA KIT 2019\XCITING S 400i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066800"/>
            <a:ext cx="1023430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6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MEDIA KIT 2019\XCITING S 400i FEATURES\LED Headlight (Daytime Running Ligh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81913" cy="51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63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LED Headlight (Daytime Running Light)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04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3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LED Tail Light (Highly Visible LED Strip)</a:t>
            </a:r>
            <a:endParaRPr lang="en-US" sz="2400" dirty="0"/>
          </a:p>
        </p:txBody>
      </p:sp>
      <p:pic>
        <p:nvPicPr>
          <p:cNvPr id="2050" name="Picture 2" descr="C:\Users\ASUS\Desktop\MEDIA KIT 2019\XCITING S 400i FEATURES\LED Tail Light (Highly Visible LED Strip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183"/>
            <a:ext cx="7824262" cy="52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6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3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Independent Front Seat</a:t>
            </a:r>
            <a:endParaRPr lang="en-US" sz="2400" dirty="0"/>
          </a:p>
        </p:txBody>
      </p:sp>
      <p:pic>
        <p:nvPicPr>
          <p:cNvPr id="3074" name="Picture 2" descr="C:\Users\ASUS\Desktop\MEDIA KIT 2019\XCITING S 400i FEATURES\Independent Front S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57200"/>
            <a:ext cx="7543800" cy="50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0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3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 Disc with Bosch 9.1 ABS</a:t>
            </a:r>
            <a:endParaRPr lang="en-US" sz="2400" dirty="0"/>
          </a:p>
        </p:txBody>
      </p:sp>
      <p:pic>
        <p:nvPicPr>
          <p:cNvPr id="4098" name="Picture 2" descr="C:\Users\ASUS\Desktop\MEDIA KIT 2019\XCITING S 400i FEATURES\Double Disc with Bosch 9point1 A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834313" cy="52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4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3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5-Step Preload Suspension</a:t>
            </a:r>
            <a:endParaRPr lang="en-US" sz="2400" dirty="0"/>
          </a:p>
        </p:txBody>
      </p:sp>
      <p:pic>
        <p:nvPicPr>
          <p:cNvPr id="5122" name="Picture 2" descr="C:\Users\ASUS\Desktop\MEDIA KIT 2019\XCITING S 400i FEATURES\5-Step Preload Suspen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" y="409575"/>
            <a:ext cx="7605713" cy="5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1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3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 Glove Boxes + USB Charger</a:t>
            </a:r>
            <a:endParaRPr lang="en-US" sz="2400" dirty="0"/>
          </a:p>
        </p:txBody>
      </p:sp>
      <p:pic>
        <p:nvPicPr>
          <p:cNvPr id="6146" name="Picture 2" descr="C:\Users\ASUS\Desktop\MEDIA KIT 2019\XCITING S 400i FEATURES\2 Glove Boxes + USB Char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48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7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38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OF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4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2019-03-21T10:07:16Z</dcterms:created>
  <dcterms:modified xsi:type="dcterms:W3CDTF">2019-03-21T10:17:02Z</dcterms:modified>
</cp:coreProperties>
</file>